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0" r:id="rId3"/>
    <p:sldId id="271" r:id="rId4"/>
    <p:sldId id="272" r:id="rId5"/>
    <p:sldId id="3150" r:id="rId6"/>
    <p:sldId id="273" r:id="rId7"/>
    <p:sldId id="275" r:id="rId8"/>
    <p:sldId id="27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4986C-27F2-40F7-ABA4-B84DA296E45C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769A-7463-43BB-963E-9785827CF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5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61CE70-16C0-0D2C-9807-5FB62AC4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441614-FAE1-1AC0-2611-DDB1053EC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1A79E9-8264-3214-52B1-41AA29B4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6752B2-F17C-37EC-9DD5-8C0CFD06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351FB-05DB-737A-81D2-FDA17CD1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8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6A005-CF2C-5F8B-5621-D0043059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CE9AC9-1FCE-DE98-E618-29969B189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028836-2011-FF76-CE86-B0C8708A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275312-6103-C42B-5E37-D2A463BC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E7B9A2-5783-1CA1-5280-6D4B7542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9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2ADC73-5857-AF26-12AD-05EC10351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53A9AF-889E-309A-5458-D1F12EAC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1B3CBA-9CFC-0326-77B9-8371724C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397974-8B60-204A-6A4C-26FD72EE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83E11F-F74C-65B5-D917-F8249924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4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AD13E-9EFD-4222-673D-A7E9E07E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D5783-0D9C-6E3A-E3CD-858413B2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DB61D-4239-9B03-A477-53DE964C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3922F-5F73-7186-FE9D-32345BFC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A0E326-9B4B-B027-F9DE-90687B6E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5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2892C5-9931-44FA-B840-A7056637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8EB89A-7B88-FB9F-60AF-DA146E501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1FDD8A-6B6B-D429-1A02-66F8C497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D1F3CB-5EDC-CC75-85FB-1AFC38E1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2AEF89-E41F-D997-2AF1-289F9058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3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6ADDB-1ED2-AEFE-6F8E-36A7F9E3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9D6A33-EDB7-BCEF-12E6-99716FCD3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182184-618E-9AE7-6AD4-409F41C81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867A0B-341F-677E-34E8-000CE9B0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2AC86C-F020-162B-6325-F6C004A3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3C16D5-899C-89C8-D971-3A2D099B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6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292BF5-EB3C-65AF-AE8C-10DDC61E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A5F260-1687-C79C-7F57-E98FF6CA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25CFAC-0C1C-19A4-F70C-4AF43EE16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D5BD69-689C-8B7B-B20A-05659BC92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F87187-CF99-8FDB-E041-2E6010B8B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02F652-A7B8-3738-8F34-9B800F0E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D09C0C-862C-80A9-8F22-3947DB68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18F746-0609-C04A-C2CF-8318790C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09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22FDA-F27F-56C3-24E8-9949626C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6AB6D4-6914-05DC-51F1-D197751E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E39EDF-6B11-7DDA-9C87-6A41EA7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618D9B-B5A9-6441-8C65-98980D07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19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2E660E-DCD9-6EE5-CC80-98CEBD2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ED7C72-F9FD-7B7D-4A1A-3CB6781E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397846-FC1C-FB9A-3364-F14ED1AE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0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46EF1-0871-89B9-9E41-2EC583EA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2188A-40C0-D9AA-89AD-7E0AA789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529DA1-8A18-401F-43AA-A586FF060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8291EE-0119-D2DE-F4E5-7FBCDF1A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721DB5-9E27-F11C-BDCD-B490E395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EB7A6F-D4B5-20BE-021C-FEDFA12C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66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263C1-1085-D507-92FA-6BD6D7E5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BA100F-0EEF-A77E-68EB-B42025B32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9F46E0-432D-4C9E-C201-38F6B1587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F4DF31-FA7F-F433-8B9F-66B2FA68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DE2C5F-2679-F821-6E7F-0C28F698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D8EC16-127C-FA92-5652-0CB17FE0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3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BC257D-2F27-5308-4282-C69D1AD7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F13ED2-B9BF-AEDD-AA10-E53B330B1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5110F1-A944-38CB-CC0F-0B214A828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2C056B-06A6-43BA-9B36-AEB16DD0CBB4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48C26-3E5A-F3C1-8E6A-B5ABB97D3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EB6A45-BA7B-1617-B179-1317EE300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78F6E-A1D8-466A-9F86-7E3F828BC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80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E199472-8257-9D0E-E077-AD185C78A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2" t="13720" r="17037" b="23865"/>
          <a:stretch/>
        </p:blipFill>
        <p:spPr>
          <a:xfrm>
            <a:off x="90047" y="6093"/>
            <a:ext cx="5176053" cy="6851907"/>
          </a:xfrm>
          <a:prstGeom prst="rect">
            <a:avLst/>
          </a:prstGeom>
        </p:spPr>
      </p:pic>
      <p:pic>
        <p:nvPicPr>
          <p:cNvPr id="5" name="図 4" descr="imagesCA0L4MZ8.jpg">
            <a:extLst>
              <a:ext uri="{FF2B5EF4-FFF2-40B4-BE49-F238E27FC236}">
                <a16:creationId xmlns:a16="http://schemas.microsoft.com/office/drawing/2014/main" id="{DE283953-9B10-3624-A1FA-65DDEEF48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8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C87983-0F11-AA24-911C-B7C2CDD6C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55" y="0"/>
            <a:ext cx="5303837" cy="3848389"/>
          </a:xfrm>
          <a:prstGeom prst="rect">
            <a:avLst/>
          </a:prstGeom>
        </p:spPr>
      </p:pic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BA574945-E480-F677-64EE-1A7F41BAC7CD}"/>
              </a:ext>
            </a:extLst>
          </p:cNvPr>
          <p:cNvSpPr txBox="1">
            <a:spLocks/>
          </p:cNvSpPr>
          <p:nvPr/>
        </p:nvSpPr>
        <p:spPr>
          <a:xfrm>
            <a:off x="-9612" y="3848389"/>
            <a:ext cx="5795889" cy="30096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八咫鏡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（ヤタノカガミ）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八尺瓊勾玉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（ヤサカニノマガタマ）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草薙剣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（クサナギノツルギ）</a:t>
            </a:r>
            <a:endParaRPr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385D0FC9-2300-D2E4-DA34-C509F4A7B166}"/>
              </a:ext>
            </a:extLst>
          </p:cNvPr>
          <p:cNvSpPr txBox="1">
            <a:spLocks/>
          </p:cNvSpPr>
          <p:nvPr/>
        </p:nvSpPr>
        <p:spPr>
          <a:xfrm>
            <a:off x="5547022" y="186365"/>
            <a:ext cx="6338043" cy="5353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天照大神の孫にあたる　</a:t>
            </a:r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ニニギノミコト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３つの宝を授けられ、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お供の神々とともに天界を出発。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日向（今の宮崎県）の、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高千穂の峰に降り立った。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9EF807-1FF4-C381-ECFD-0DF384AD9F63}"/>
              </a:ext>
            </a:extLst>
          </p:cNvPr>
          <p:cNvSpPr/>
          <p:nvPr/>
        </p:nvSpPr>
        <p:spPr>
          <a:xfrm>
            <a:off x="5644007" y="1603513"/>
            <a:ext cx="2292627" cy="74212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D3A0A735-69A6-9F10-D7E9-BA7B09412DAB}"/>
              </a:ext>
            </a:extLst>
          </p:cNvPr>
          <p:cNvSpPr txBox="1">
            <a:spLocks/>
          </p:cNvSpPr>
          <p:nvPr/>
        </p:nvSpPr>
        <p:spPr>
          <a:xfrm>
            <a:off x="5438318" y="186365"/>
            <a:ext cx="6338043" cy="5353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天照大神の孫にあたる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ニニギノミコト</a:t>
            </a:r>
            <a:endParaRPr lang="ja-JP" altLang="en-US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3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D3A0A735-69A6-9F10-D7E9-BA7B09412DAB}"/>
              </a:ext>
            </a:extLst>
          </p:cNvPr>
          <p:cNvSpPr txBox="1">
            <a:spLocks/>
          </p:cNvSpPr>
          <p:nvPr/>
        </p:nvSpPr>
        <p:spPr>
          <a:xfrm>
            <a:off x="4950770" y="241208"/>
            <a:ext cx="7478691" cy="4007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ニニギノミコトのひ孫に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あたる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ｶﾑﾔﾏﾄｲﾜﾚﾋｺﾉﾐｺﾄ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兄のｲﾂｾﾉﾐｺﾄと共に、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地上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の世界を治める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ために、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東へ向かいました。</a:t>
            </a:r>
          </a:p>
        </p:txBody>
      </p:sp>
      <p:pic>
        <p:nvPicPr>
          <p:cNvPr id="5" name="図 6" descr="大和へのルート.jpg">
            <a:extLst>
              <a:ext uri="{FF2B5EF4-FFF2-40B4-BE49-F238E27FC236}">
                <a16:creationId xmlns:a16="http://schemas.microsoft.com/office/drawing/2014/main" id="{1C675096-8C68-198A-4D1C-9D8B84C5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15" y="3574136"/>
            <a:ext cx="5080130" cy="34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7" descr="神武天皇即位まで.jpg">
            <a:extLst>
              <a:ext uri="{FF2B5EF4-FFF2-40B4-BE49-F238E27FC236}">
                <a16:creationId xmlns:a16="http://schemas.microsoft.com/office/drawing/2014/main" id="{7BB706BA-613D-992C-4BA9-929DC730A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3015" cy="35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11-3.jpg">
            <a:extLst>
              <a:ext uri="{FF2B5EF4-FFF2-40B4-BE49-F238E27FC236}">
                <a16:creationId xmlns:a16="http://schemas.microsoft.com/office/drawing/2014/main" id="{FC54F655-4CDE-D9AB-A7BC-90245CFA8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15" y="4248443"/>
            <a:ext cx="3069003" cy="240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 2">
            <a:extLst>
              <a:ext uri="{FF2B5EF4-FFF2-40B4-BE49-F238E27FC236}">
                <a16:creationId xmlns:a16="http://schemas.microsoft.com/office/drawing/2014/main" id="{2B1A4D2E-F4CC-C552-5DC9-A511496027EC}"/>
              </a:ext>
            </a:extLst>
          </p:cNvPr>
          <p:cNvSpPr txBox="1">
            <a:spLocks/>
          </p:cNvSpPr>
          <p:nvPr/>
        </p:nvSpPr>
        <p:spPr>
          <a:xfrm>
            <a:off x="8457063" y="4821702"/>
            <a:ext cx="3552554" cy="1588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案内役となった　天界からの遣い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八咫烏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（ヤタガラス）</a:t>
            </a:r>
            <a:endParaRPr lang="ja-JP" altLang="en-US" sz="3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日本代表 新エンブレム発表 １１・１０ブラジル戦でお披露目/サッカー/デイリースポーツ online">
            <a:extLst>
              <a:ext uri="{FF2B5EF4-FFF2-40B4-BE49-F238E27FC236}">
                <a16:creationId xmlns:a16="http://schemas.microsoft.com/office/drawing/2014/main" id="{F68837A5-FF26-F8B4-8B61-2F251003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136"/>
            <a:ext cx="4841448" cy="34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6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D3A0A735-69A6-9F10-D7E9-BA7B09412DAB}"/>
              </a:ext>
            </a:extLst>
          </p:cNvPr>
          <p:cNvSpPr txBox="1">
            <a:spLocks/>
          </p:cNvSpPr>
          <p:nvPr/>
        </p:nvSpPr>
        <p:spPr>
          <a:xfrm>
            <a:off x="239152" y="241208"/>
            <a:ext cx="8217911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spc="-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カムヤマトイワレヒコノミコト</a:t>
            </a:r>
            <a:endParaRPr lang="ja-JP" altLang="en-US" sz="4400" b="1" u="sng" spc="-3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90CE471A-9FEE-D031-5B02-995CADB2822D}"/>
              </a:ext>
            </a:extLst>
          </p:cNvPr>
          <p:cNvSpPr txBox="1">
            <a:spLocks/>
          </p:cNvSpPr>
          <p:nvPr/>
        </p:nvSpPr>
        <p:spPr>
          <a:xfrm>
            <a:off x="7702026" y="204787"/>
            <a:ext cx="4489974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初代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神武天皇</a:t>
            </a:r>
          </a:p>
        </p:txBody>
      </p:sp>
      <p:pic>
        <p:nvPicPr>
          <p:cNvPr id="6" name="図 6" descr="12-2.jpg">
            <a:extLst>
              <a:ext uri="{FF2B5EF4-FFF2-40B4-BE49-F238E27FC236}">
                <a16:creationId xmlns:a16="http://schemas.microsoft.com/office/drawing/2014/main" id="{44B5D210-D691-DCD9-1154-B651A73B2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982572"/>
            <a:ext cx="59055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60B6BA1-9D58-1EF6-BD42-0F0E47D02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7062" y="946150"/>
            <a:ext cx="3422711" cy="3807943"/>
          </a:xfrm>
          <a:prstGeom prst="rect">
            <a:avLst/>
          </a:prstGeom>
        </p:spPr>
      </p:pic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E1DBA687-34EF-8434-957D-051B410D6383}"/>
              </a:ext>
            </a:extLst>
          </p:cNvPr>
          <p:cNvSpPr txBox="1">
            <a:spLocks/>
          </p:cNvSpPr>
          <p:nvPr/>
        </p:nvSpPr>
        <p:spPr>
          <a:xfrm>
            <a:off x="7185661" y="5428580"/>
            <a:ext cx="4175066" cy="1188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日本建国</a:t>
            </a:r>
          </a:p>
        </p:txBody>
      </p:sp>
    </p:spTree>
    <p:extLst>
      <p:ext uri="{BB962C8B-B14F-4D97-AF65-F5344CB8AC3E}">
        <p14:creationId xmlns:p14="http://schemas.microsoft.com/office/powerpoint/2010/main" val="402480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D3A0A735-69A6-9F10-D7E9-BA7B09412DAB}"/>
              </a:ext>
            </a:extLst>
          </p:cNvPr>
          <p:cNvSpPr txBox="1">
            <a:spLocks/>
          </p:cNvSpPr>
          <p:nvPr/>
        </p:nvSpPr>
        <p:spPr>
          <a:xfrm>
            <a:off x="239152" y="241208"/>
            <a:ext cx="8217911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spc="-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カムヤマトイワレヒコノミコト</a:t>
            </a:r>
            <a:endParaRPr lang="ja-JP" altLang="en-US" sz="4400" b="1" u="sng" spc="-3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6" descr="12-2.jpg">
            <a:extLst>
              <a:ext uri="{FF2B5EF4-FFF2-40B4-BE49-F238E27FC236}">
                <a16:creationId xmlns:a16="http://schemas.microsoft.com/office/drawing/2014/main" id="{768F3A3C-0634-A9C5-55CC-45D1258F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982572"/>
            <a:ext cx="59055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90CE471A-9FEE-D031-5B02-995CADB2822D}"/>
              </a:ext>
            </a:extLst>
          </p:cNvPr>
          <p:cNvSpPr txBox="1">
            <a:spLocks/>
          </p:cNvSpPr>
          <p:nvPr/>
        </p:nvSpPr>
        <p:spPr>
          <a:xfrm>
            <a:off x="7702026" y="204787"/>
            <a:ext cx="4489974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初代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神武天皇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993D8BBA-6585-48FF-ECED-7E738348B9B6}"/>
              </a:ext>
            </a:extLst>
          </p:cNvPr>
          <p:cNvSpPr txBox="1">
            <a:spLocks/>
          </p:cNvSpPr>
          <p:nvPr/>
        </p:nvSpPr>
        <p:spPr>
          <a:xfrm>
            <a:off x="431107" y="946150"/>
            <a:ext cx="7834000" cy="577990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ja-JP" altLang="en-US" sz="4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建国の詔</a:t>
            </a:r>
            <a:endParaRPr lang="en-US" altLang="ja-JP" sz="4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国民のために、いよいよ都づくりにとりかかろうと思う。まず、この国を授けてくださった神々の徳に応え、先祖が育まれた正しい心を広めていこう。その後、四方の国々を束ねて都をつくり、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一つの家族のように仲良く暮らしていける国にしよう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ではないか。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D13B51A-25AD-B6AA-C699-366C1C33B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7062" y="946150"/>
            <a:ext cx="3422711" cy="38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FDB846F-A347-8757-E67A-2316353C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61" y="3928869"/>
            <a:ext cx="3396905" cy="2643869"/>
          </a:xfrm>
          <a:prstGeom prst="rect">
            <a:avLst/>
          </a:prstGeom>
        </p:spPr>
      </p:pic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0CCAD6F5-65CD-C14B-5CBA-172E93C4331A}"/>
              </a:ext>
            </a:extLst>
          </p:cNvPr>
          <p:cNvSpPr txBox="1">
            <a:spLocks/>
          </p:cNvSpPr>
          <p:nvPr/>
        </p:nvSpPr>
        <p:spPr>
          <a:xfrm>
            <a:off x="247848" y="276891"/>
            <a:ext cx="1893567" cy="70494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古事記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0DA9EB32-661C-C1D2-C018-8B634031EC2D}"/>
              </a:ext>
            </a:extLst>
          </p:cNvPr>
          <p:cNvSpPr txBox="1">
            <a:spLocks/>
          </p:cNvSpPr>
          <p:nvPr/>
        </p:nvSpPr>
        <p:spPr>
          <a:xfrm>
            <a:off x="302146" y="1262082"/>
            <a:ext cx="11704320" cy="552948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上巻：神代編　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神様のお話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「これは事実ではないです」神話と史実を区別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中巻：人代編⇒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伝説の時代　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「本当はどうかはわからないけどそう伝わっている」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初代神武天皇～第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代応神天皇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下巻：人代編⇒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歴史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第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代仁徳天皇～第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33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代推古天皇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ここから読み取れるのは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2">
            <a:extLst>
              <a:ext uri="{FF2B5EF4-FFF2-40B4-BE49-F238E27FC236}">
                <a16:creationId xmlns:a16="http://schemas.microsoft.com/office/drawing/2014/main" id="{90CE471A-9FEE-D031-5B02-995CADB2822D}"/>
              </a:ext>
            </a:extLst>
          </p:cNvPr>
          <p:cNvSpPr txBox="1">
            <a:spLocks/>
          </p:cNvSpPr>
          <p:nvPr/>
        </p:nvSpPr>
        <p:spPr>
          <a:xfrm>
            <a:off x="7702026" y="204787"/>
            <a:ext cx="4489974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126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今上天皇</a:t>
            </a:r>
          </a:p>
        </p:txBody>
      </p:sp>
      <p:sp>
        <p:nvSpPr>
          <p:cNvPr id="13" name="コンテンツ プレースホルダ 2">
            <a:extLst>
              <a:ext uri="{FF2B5EF4-FFF2-40B4-BE49-F238E27FC236}">
                <a16:creationId xmlns:a16="http://schemas.microsoft.com/office/drawing/2014/main" id="{3FF5ACE7-DDA8-EE28-9D2A-AC396423AD3E}"/>
              </a:ext>
            </a:extLst>
          </p:cNvPr>
          <p:cNvSpPr txBox="1">
            <a:spLocks/>
          </p:cNvSpPr>
          <p:nvPr/>
        </p:nvSpPr>
        <p:spPr>
          <a:xfrm>
            <a:off x="-189949" y="204787"/>
            <a:ext cx="4489974" cy="704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初代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神武天皇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4681065-7FE0-986F-CAE1-35485EED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9051" r="14412" b="38450"/>
          <a:stretch/>
        </p:blipFill>
        <p:spPr>
          <a:xfrm>
            <a:off x="8217913" y="946150"/>
            <a:ext cx="3228670" cy="38028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77" y="946150"/>
            <a:ext cx="3422711" cy="3807943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26FB16F2-A16E-8883-22F2-D49463F5651B}"/>
              </a:ext>
            </a:extLst>
          </p:cNvPr>
          <p:cNvSpPr/>
          <p:nvPr/>
        </p:nvSpPr>
        <p:spPr>
          <a:xfrm>
            <a:off x="3685735" y="1856934"/>
            <a:ext cx="4965896" cy="1139483"/>
          </a:xfrm>
          <a:prstGeom prst="rightArrow">
            <a:avLst>
              <a:gd name="adj1" fmla="val 50000"/>
              <a:gd name="adj2" fmla="val 1129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 2">
            <a:extLst>
              <a:ext uri="{FF2B5EF4-FFF2-40B4-BE49-F238E27FC236}">
                <a16:creationId xmlns:a16="http://schemas.microsoft.com/office/drawing/2014/main" id="{C23896E6-9BB8-FF8B-AF14-FFB15AFFB3A5}"/>
              </a:ext>
            </a:extLst>
          </p:cNvPr>
          <p:cNvSpPr txBox="1">
            <a:spLocks/>
          </p:cNvSpPr>
          <p:nvPr/>
        </p:nvSpPr>
        <p:spPr>
          <a:xfrm>
            <a:off x="3754884" y="2996417"/>
            <a:ext cx="4827598" cy="1420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一度も血縁が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断たれていない！</a:t>
            </a:r>
          </a:p>
        </p:txBody>
      </p:sp>
      <p:sp>
        <p:nvSpPr>
          <p:cNvPr id="2" name="コンテンツ プレースホルダ 2">
            <a:extLst>
              <a:ext uri="{FF2B5EF4-FFF2-40B4-BE49-F238E27FC236}">
                <a16:creationId xmlns:a16="http://schemas.microsoft.com/office/drawing/2014/main" id="{DB5D863E-762D-51B3-478B-24043C340436}"/>
              </a:ext>
            </a:extLst>
          </p:cNvPr>
          <p:cNvSpPr txBox="1">
            <a:spLocks/>
          </p:cNvSpPr>
          <p:nvPr/>
        </p:nvSpPr>
        <p:spPr>
          <a:xfrm>
            <a:off x="23853" y="4862669"/>
            <a:ext cx="12191999" cy="179054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「初代の天皇は神武天皇であると語り継がれてきた事実」と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「初代神武天皇から始まり、第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126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代今上陛下まで日本の皇室は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一度も途切れることなく続いている」</a:t>
            </a:r>
            <a:endParaRPr lang="en-US" altLang="ja-JP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364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AE48E3E2-D914-8F25-FBCD-649DDB17A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3" t="23434" r="10371" b="12972"/>
          <a:stretch/>
        </p:blipFill>
        <p:spPr>
          <a:xfrm>
            <a:off x="159027" y="119270"/>
            <a:ext cx="11860696" cy="64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瓊瓊杵命ニニギノミコト - 小坂達也の帝王学サロン">
            <a:extLst>
              <a:ext uri="{FF2B5EF4-FFF2-40B4-BE49-F238E27FC236}">
                <a16:creationId xmlns:a16="http://schemas.microsoft.com/office/drawing/2014/main" id="{D3437DA6-C6BB-3E34-E59E-C4F9CE12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18585" r="41588" b="52323"/>
          <a:stretch/>
        </p:blipFill>
        <p:spPr bwMode="auto">
          <a:xfrm>
            <a:off x="1204446" y="3641935"/>
            <a:ext cx="1903794" cy="24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E48E3E2-D914-8F25-FBCD-649DDB17A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3" t="23434" r="10371" b="12972"/>
          <a:stretch/>
        </p:blipFill>
        <p:spPr>
          <a:xfrm>
            <a:off x="4123232" y="3112610"/>
            <a:ext cx="7633253" cy="4179100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EBCD8AA3-BEB9-5BE3-5554-F427C86846DD}"/>
              </a:ext>
            </a:extLst>
          </p:cNvPr>
          <p:cNvSpPr/>
          <p:nvPr/>
        </p:nvSpPr>
        <p:spPr>
          <a:xfrm>
            <a:off x="2983546" y="4267171"/>
            <a:ext cx="1722782" cy="759842"/>
          </a:xfrm>
          <a:prstGeom prst="rightArrow">
            <a:avLst>
              <a:gd name="adj1" fmla="val 50000"/>
              <a:gd name="adj2" fmla="val 1129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B54F6686-6335-450B-E3C6-CE5F4D8F48B8}"/>
              </a:ext>
            </a:extLst>
          </p:cNvPr>
          <p:cNvSpPr txBox="1">
            <a:spLocks/>
          </p:cNvSpPr>
          <p:nvPr/>
        </p:nvSpPr>
        <p:spPr>
          <a:xfrm>
            <a:off x="2889182" y="5082892"/>
            <a:ext cx="1674803" cy="94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ひ孫</a:t>
            </a:r>
          </a:p>
        </p:txBody>
      </p:sp>
      <p:pic>
        <p:nvPicPr>
          <p:cNvPr id="6" name="図 3" descr="天照大神１.jpg">
            <a:extLst>
              <a:ext uri="{FF2B5EF4-FFF2-40B4-BE49-F238E27FC236}">
                <a16:creationId xmlns:a16="http://schemas.microsoft.com/office/drawing/2014/main" id="{600D8565-DFC8-995C-EDBA-979FACCFA0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r="37995" b="75151"/>
          <a:stretch/>
        </p:blipFill>
        <p:spPr bwMode="auto">
          <a:xfrm>
            <a:off x="1125156" y="374072"/>
            <a:ext cx="2062374" cy="24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E3DD2C87-8218-91D8-B816-712B10FECCD0}"/>
              </a:ext>
            </a:extLst>
          </p:cNvPr>
          <p:cNvSpPr txBox="1">
            <a:spLocks/>
          </p:cNvSpPr>
          <p:nvPr/>
        </p:nvSpPr>
        <p:spPr>
          <a:xfrm>
            <a:off x="400897" y="161087"/>
            <a:ext cx="803549" cy="2439695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天照大神</a:t>
            </a:r>
          </a:p>
        </p:txBody>
      </p:sp>
      <p:sp>
        <p:nvSpPr>
          <p:cNvPr id="9" name="コンテンツ プレースホルダ 2">
            <a:extLst>
              <a:ext uri="{FF2B5EF4-FFF2-40B4-BE49-F238E27FC236}">
                <a16:creationId xmlns:a16="http://schemas.microsoft.com/office/drawing/2014/main" id="{A3A5F783-B4E0-60E8-BF5B-693DA47E1538}"/>
              </a:ext>
            </a:extLst>
          </p:cNvPr>
          <p:cNvSpPr txBox="1">
            <a:spLocks/>
          </p:cNvSpPr>
          <p:nvPr/>
        </p:nvSpPr>
        <p:spPr>
          <a:xfrm>
            <a:off x="-14370" y="6131267"/>
            <a:ext cx="4341425" cy="94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ニニギノミコト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30EAE37-FE67-D8EF-9447-4ACACBF45C6E}"/>
              </a:ext>
            </a:extLst>
          </p:cNvPr>
          <p:cNvSpPr/>
          <p:nvPr/>
        </p:nvSpPr>
        <p:spPr>
          <a:xfrm rot="5400000">
            <a:off x="1626332" y="2864779"/>
            <a:ext cx="1060019" cy="759842"/>
          </a:xfrm>
          <a:prstGeom prst="rightArrow">
            <a:avLst>
              <a:gd name="adj1" fmla="val 50000"/>
              <a:gd name="adj2" fmla="val 746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23F205A8-8E02-0B2D-F9EA-19D71D83A2B0}"/>
              </a:ext>
            </a:extLst>
          </p:cNvPr>
          <p:cNvSpPr txBox="1">
            <a:spLocks/>
          </p:cNvSpPr>
          <p:nvPr/>
        </p:nvSpPr>
        <p:spPr>
          <a:xfrm>
            <a:off x="613387" y="3005024"/>
            <a:ext cx="1674803" cy="947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104DC4-D629-C66E-19AB-F795C0C6A1D0}"/>
              </a:ext>
            </a:extLst>
          </p:cNvPr>
          <p:cNvSpPr txBox="1"/>
          <p:nvPr/>
        </p:nvSpPr>
        <p:spPr>
          <a:xfrm>
            <a:off x="3519054" y="365985"/>
            <a:ext cx="8063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日本は、神話から繋がる</a:t>
            </a:r>
            <a:endParaRPr kumimoji="1"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世界で最も古い</a:t>
            </a:r>
            <a:endParaRPr kumimoji="1"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歴史をもつ国</a:t>
            </a:r>
          </a:p>
        </p:txBody>
      </p:sp>
    </p:spTree>
    <p:extLst>
      <p:ext uri="{BB962C8B-B14F-4D97-AF65-F5344CB8AC3E}">
        <p14:creationId xmlns:p14="http://schemas.microsoft.com/office/powerpoint/2010/main" val="212809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0" grpId="0" animBg="1"/>
      <p:bldP spid="11" grpId="0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325</Words>
  <Application>Microsoft Office PowerPoint</Application>
  <PresentationFormat>ワイド画面</PresentationFormat>
  <Paragraphs>47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武夫 齋藤</dc:creator>
  <cp:lastModifiedBy>武夫 齋藤</cp:lastModifiedBy>
  <cp:revision>2</cp:revision>
  <dcterms:created xsi:type="dcterms:W3CDTF">2024-07-03T11:18:26Z</dcterms:created>
  <dcterms:modified xsi:type="dcterms:W3CDTF">2024-07-04T03:00:56Z</dcterms:modified>
</cp:coreProperties>
</file>